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329" r:id="rId4"/>
    <p:sldId id="263" r:id="rId5"/>
    <p:sldId id="389" r:id="rId6"/>
    <p:sldId id="390" r:id="rId7"/>
    <p:sldId id="391" r:id="rId8"/>
    <p:sldId id="392" r:id="rId9"/>
    <p:sldId id="395" r:id="rId10"/>
    <p:sldId id="387" r:id="rId11"/>
    <p:sldId id="393" r:id="rId12"/>
    <p:sldId id="394" r:id="rId13"/>
    <p:sldId id="388" r:id="rId14"/>
    <p:sldId id="330" r:id="rId15"/>
    <p:sldId id="261" r:id="rId16"/>
    <p:sldId id="323" r:id="rId17"/>
    <p:sldId id="331" r:id="rId18"/>
    <p:sldId id="285" r:id="rId19"/>
    <p:sldId id="279" r:id="rId20"/>
    <p:sldId id="280" r:id="rId21"/>
    <p:sldId id="277" r:id="rId22"/>
    <p:sldId id="281" r:id="rId23"/>
    <p:sldId id="287" r:id="rId24"/>
    <p:sldId id="303" r:id="rId25"/>
    <p:sldId id="275" r:id="rId26"/>
    <p:sldId id="262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483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9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dirty="0"/>
              <a:t>Malachi Griffith, Obi Griffith, Zachary Skidmore</a:t>
            </a:r>
          </a:p>
          <a:p>
            <a:pPr algn="r"/>
            <a:r>
              <a:rPr lang="en-US" sz="1800" dirty="0" err="1"/>
              <a:t>Evomics</a:t>
            </a:r>
            <a:r>
              <a:rPr lang="en-US" sz="1800" dirty="0"/>
              <a:t>, Workshop on Genomics</a:t>
            </a:r>
          </a:p>
          <a:p>
            <a:pPr algn="r"/>
            <a:r>
              <a:rPr lang="en-US" sz="1800" dirty="0"/>
              <a:t>Jan 11, 2019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Histogram and scatterplot to define cell populations</a:t>
            </a:r>
          </a:p>
        </p:txBody>
      </p:sp>
      <p:pic>
        <p:nvPicPr>
          <p:cNvPr id="6" name="Picture 5" descr="aml103.clonality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6698" r="2917" b="75602"/>
          <a:stretch/>
        </p:blipFill>
        <p:spPr>
          <a:xfrm>
            <a:off x="635842" y="1305405"/>
            <a:ext cx="5658082" cy="2414675"/>
          </a:xfrm>
          <a:prstGeom prst="rect">
            <a:avLst/>
          </a:prstGeom>
        </p:spPr>
      </p:pic>
      <p:pic>
        <p:nvPicPr>
          <p:cNvPr id="7" name="Picture 6" descr="aml103.clonality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t="42695" r="3215" b="40449"/>
          <a:stretch/>
        </p:blipFill>
        <p:spPr>
          <a:xfrm>
            <a:off x="712814" y="3894997"/>
            <a:ext cx="5578829" cy="2304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422007" y="4800021"/>
            <a:ext cx="205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coverage (X)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6478" y="870585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73903" y="2412421"/>
            <a:ext cx="126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32" y="604088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31" y="604088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4304" y="4889028"/>
            <a:ext cx="25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WGS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9327" y="435278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NF1</a:t>
            </a:r>
          </a:p>
        </p:txBody>
      </p:sp>
      <p:pic>
        <p:nvPicPr>
          <p:cNvPr id="4" name="Picture 3" descr="TumorHeterogeneity_2-clon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85" y="1305407"/>
            <a:ext cx="2387712" cy="2360071"/>
          </a:xfrm>
          <a:prstGeom prst="rect">
            <a:avLst/>
          </a:prstGeom>
        </p:spPr>
      </p:pic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439" y="6482784"/>
            <a:ext cx="8118929" cy="365125"/>
          </a:xfrm>
        </p:spPr>
        <p:txBody>
          <a:bodyPr/>
          <a:lstStyle/>
          <a:p>
            <a:r>
              <a:rPr lang="en-US" dirty="0"/>
              <a:t>Malachi Griffith &lt;mgriffit@genome.wustl.edu&gt;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Clustering to define to distinct cell populations</a:t>
            </a:r>
            <a:endParaRPr lang="en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2"/>
            <a:r>
              <a:rPr lang="en-US" dirty="0"/>
              <a:t>e.g. Keynote, </a:t>
            </a:r>
            <a:r>
              <a:rPr lang="en-US" dirty="0" err="1"/>
              <a:t>Powerpoint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Figures for publications</a:t>
            </a:r>
          </a:p>
          <a:p>
            <a:pPr lvl="2"/>
            <a:r>
              <a:rPr lang="en-US" dirty="0"/>
              <a:t>e.g. PDFs, PNGs, etc.</a:t>
            </a:r>
          </a:p>
          <a:p>
            <a:pPr lvl="3"/>
            <a:r>
              <a:rPr lang="en-US" dirty="0"/>
              <a:t>Illustrator, Gimp, Inkscape, etc.</a:t>
            </a:r>
          </a:p>
          <a:p>
            <a:pPr lvl="3"/>
            <a:r>
              <a:rPr lang="en-US" dirty="0"/>
              <a:t>R and R Studio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3891"/>
          <a:stretch/>
        </p:blipFill>
        <p:spPr>
          <a:xfrm>
            <a:off x="1587553" y="936617"/>
            <a:ext cx="5420347" cy="5588367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GenVisR was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Acknowledgements: McDonnell Genome Institute</a:t>
            </a:r>
          </a:p>
        </p:txBody>
      </p:sp>
      <p:pic>
        <p:nvPicPr>
          <p:cNvPr id="5" name="Content Placeholder 4" descr="tgi_name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r="-327"/>
          <a:stretch/>
        </p:blipFill>
        <p:spPr>
          <a:xfrm>
            <a:off x="226785" y="1397000"/>
            <a:ext cx="6336998" cy="4773574"/>
          </a:xfrm>
        </p:spPr>
      </p:pic>
      <p:sp>
        <p:nvSpPr>
          <p:cNvPr id="3" name="TextBox 2"/>
          <p:cNvSpPr txBox="1"/>
          <p:nvPr/>
        </p:nvSpPr>
        <p:spPr>
          <a:xfrm>
            <a:off x="279400" y="1040368"/>
            <a:ext cx="7105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McDonnell Genome Institute @ Washington University School of Medicine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8600" y="1447800"/>
            <a:ext cx="157937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Susan </a:t>
            </a:r>
            <a:r>
              <a:rPr lang="en-US" sz="1600" b="1" dirty="0" err="1"/>
              <a:t>Dutcher</a:t>
            </a:r>
            <a:endParaRPr lang="en-US" sz="1600" dirty="0"/>
          </a:p>
          <a:p>
            <a:r>
              <a:rPr lang="en-US" sz="1600" b="1" dirty="0"/>
              <a:t>Tim Ley</a:t>
            </a:r>
          </a:p>
          <a:p>
            <a:br>
              <a:rPr lang="en-US" sz="1600" dirty="0"/>
            </a:br>
            <a:r>
              <a:rPr lang="en-US" sz="1600" dirty="0"/>
              <a:t>Bob Fulton</a:t>
            </a:r>
          </a:p>
          <a:p>
            <a:r>
              <a:rPr lang="en-US" sz="1600" dirty="0"/>
              <a:t>Lucinda Fulton</a:t>
            </a:r>
          </a:p>
          <a:p>
            <a:r>
              <a:rPr lang="en-US" sz="1600" dirty="0"/>
              <a:t>Ira Hall</a:t>
            </a:r>
          </a:p>
          <a:p>
            <a:r>
              <a:rPr lang="en-US" sz="1600" dirty="0"/>
              <a:t>Dave Larson</a:t>
            </a:r>
          </a:p>
          <a:p>
            <a:r>
              <a:rPr lang="en-US" sz="1600" dirty="0"/>
              <a:t>Chris Maher</a:t>
            </a:r>
          </a:p>
          <a:p>
            <a:r>
              <a:rPr lang="en-US" sz="1600" dirty="0"/>
              <a:t>Lukas Wartman</a:t>
            </a:r>
          </a:p>
          <a:p>
            <a:endParaRPr lang="en-US" sz="1600" dirty="0"/>
          </a:p>
          <a:p>
            <a:r>
              <a:rPr lang="en-US" sz="1600" dirty="0"/>
              <a:t>Matt Callaway</a:t>
            </a:r>
          </a:p>
          <a:p>
            <a:r>
              <a:rPr lang="en-US" sz="1600" dirty="0"/>
              <a:t>Chris Miller</a:t>
            </a:r>
          </a:p>
          <a:p>
            <a:r>
              <a:rPr lang="en-US" sz="1600" dirty="0"/>
              <a:t>Jason Walker</a:t>
            </a:r>
          </a:p>
        </p:txBody>
      </p:sp>
    </p:spTree>
    <p:extLst>
      <p:ext uri="{BB962C8B-B14F-4D97-AF65-F5344CB8AC3E}">
        <p14:creationId xmlns:p14="http://schemas.microsoft.com/office/powerpoint/2010/main" val="63235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5120</TotalTime>
  <Words>1013</Words>
  <Application>Microsoft Macintosh PowerPoint</Application>
  <PresentationFormat>On-screen Show (4:3)</PresentationFormat>
  <Paragraphs>152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Trebuchet MS</vt:lpstr>
      <vt:lpstr>MGI_PPT_template_4-3_v1b</vt:lpstr>
      <vt:lpstr>Genomic data visualization and interpretation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use a pie chart</vt:lpstr>
      <vt:lpstr>When to not use a pie chart</vt:lpstr>
      <vt:lpstr>Same data with a redesigned approach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Histogram and scatterplot to define cell populations</vt:lpstr>
      <vt:lpstr>Clustering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GenVisR was created to help others make common genomic visualizations</vt:lpstr>
      <vt:lpstr>Acknowledgements: McDonnell Genome Institute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Malachi Griffith</cp:lastModifiedBy>
  <cp:revision>135</cp:revision>
  <cp:lastPrinted>2019-01-10T15:38:18Z</cp:lastPrinted>
  <dcterms:created xsi:type="dcterms:W3CDTF">2015-05-07T20:45:54Z</dcterms:created>
  <dcterms:modified xsi:type="dcterms:W3CDTF">2020-01-09T20:09:19Z</dcterms:modified>
</cp:coreProperties>
</file>